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34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D1C8-2AD4-450D-BE12-1CF203F6DDB3}" type="datetimeFigureOut">
              <a:rPr lang="en-GB" smtClean="0"/>
              <a:pPr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40CA-02BC-40BD-B39F-A458EE5D13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759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Dangerous Snakes of Tsavo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savo 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08720"/>
            <a:ext cx="2267744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2400" y="1124744"/>
            <a:ext cx="9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 spitting cobra, </a:t>
            </a:r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Naja pallida</a:t>
            </a:r>
            <a:endParaRPr lang="en-GB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g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6875" y="4365104"/>
            <a:ext cx="3187125" cy="2060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47251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Puff adder  </a:t>
            </a: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Bitis arietans </a:t>
            </a:r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savo ash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2771800" cy="2048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221088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Large brown spitting cobra 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Naja ashei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Dendroaspis polylep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340768"/>
            <a:ext cx="3456384" cy="1762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5856" y="14847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Black mamba  </a:t>
            </a:r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Dendroaspis polylepis</a:t>
            </a:r>
            <a:endParaRPr lang="en-GB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Tsavo Atractasp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04864"/>
            <a:ext cx="2736304" cy="18294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284984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Small-scaled burrowing asp </a:t>
            </a: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Atractaspis microlepidota</a:t>
            </a:r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Tsav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3356992"/>
            <a:ext cx="2473299" cy="1728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1840" y="37170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Tsavo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3346" y="3356992"/>
            <a:ext cx="2214324" cy="13681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5856" y="328498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Boomslang  Dispholidus typus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male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female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6453336"/>
            <a:ext cx="5292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Copies of this poster can be obtained from    </a:t>
            </a:r>
            <a:r>
              <a:rPr lang="en-GB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stevespawls@hotmail.com  or downloaded  </a:t>
            </a:r>
            <a:r>
              <a:rPr lang="en-GB" sz="1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free,  from </a:t>
            </a:r>
            <a:r>
              <a:rPr lang="en-GB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www.kenyareptileatlas.com</a:t>
            </a:r>
          </a:p>
          <a:p>
            <a:endParaRPr lang="en-GB" sz="1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551723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Specimens can be donated to and identified at the Herpetology Section, National Museum, Nairobi.</a:t>
            </a:r>
            <a:endParaRPr lang="en-GB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66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spawls</dc:creator>
  <cp:lastModifiedBy>spawls</cp:lastModifiedBy>
  <cp:revision>21</cp:revision>
  <dcterms:created xsi:type="dcterms:W3CDTF">2015-02-20T09:10:22Z</dcterms:created>
  <dcterms:modified xsi:type="dcterms:W3CDTF">2015-03-01T21:08:54Z</dcterms:modified>
</cp:coreProperties>
</file>